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8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8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2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5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6686-2C7C-475A-A4E6-279657F852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8925-16A3-4121-AF2B-EE54B372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ia Kalamvokis 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45" y="2007672"/>
            <a:ext cx="15525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10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MariaKmvoki</dc:creator>
  <cp:lastModifiedBy>MariaKmvoki</cp:lastModifiedBy>
  <cp:revision>1</cp:revision>
  <dcterms:created xsi:type="dcterms:W3CDTF">2023-03-22T00:24:36Z</dcterms:created>
  <dcterms:modified xsi:type="dcterms:W3CDTF">2023-03-22T00:25:19Z</dcterms:modified>
</cp:coreProperties>
</file>